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</p:sldIdLst>
  <p:sldSz cx="7559675" cy="1069181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587" autoAdjust="0"/>
    <p:restoredTop sz="94660"/>
  </p:normalViewPr>
  <p:slideViewPr>
    <p:cSldViewPr snapToGrid="0">
      <p:cViewPr>
        <p:scale>
          <a:sx n="75" d="100"/>
          <a:sy n="75" d="100"/>
        </p:scale>
        <p:origin x="2124" y="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2.xml"/><Relationship Id="rId3" Type="http://schemas.openxmlformats.org/officeDocument/2006/relationships/presProps" Target="presProps.xml"/><Relationship Id="rId7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9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27871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7F2C3-88B4-4D80-8D8D-12BCED5C53BA}" type="datetimeFigureOut">
              <a:rPr lang="ru-RU" smtClean="0"/>
              <a:t>27.04.2024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ABEDA-84AC-4F4C-8D83-DED7D87A79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5010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7F2C3-88B4-4D80-8D8D-12BCED5C53BA}" type="datetimeFigureOut">
              <a:rPr lang="ru-RU" smtClean="0"/>
              <a:t>27.04.2024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ABEDA-84AC-4F4C-8D83-DED7D87A79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93107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7F2C3-88B4-4D80-8D8D-12BCED5C53BA}" type="datetimeFigureOut">
              <a:rPr lang="ru-RU" smtClean="0"/>
              <a:t>27.04.2024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ABEDA-84AC-4F4C-8D83-DED7D87A79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4784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/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75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7F2C3-88B4-4D80-8D8D-12BCED5C53BA}" type="datetimeFigureOut">
              <a:rPr lang="ru-RU" smtClean="0"/>
              <a:t>27.04.2024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ABEDA-84AC-4F4C-8D83-DED7D87A79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73447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7F2C3-88B4-4D80-8D8D-12BCED5C53BA}" type="datetimeFigureOut">
              <a:rPr lang="ru-RU" smtClean="0"/>
              <a:t>27.04.2024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ABEDA-84AC-4F4C-8D83-DED7D87A79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72001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7F2C3-88B4-4D80-8D8D-12BCED5C53BA}" type="datetimeFigureOut">
              <a:rPr lang="ru-RU" smtClean="0"/>
              <a:t>27.04.2024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ABEDA-84AC-4F4C-8D83-DED7D87A79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66175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7F2C3-88B4-4D80-8D8D-12BCED5C53BA}" type="datetimeFigureOut">
              <a:rPr lang="ru-RU" smtClean="0"/>
              <a:t>27.04.2024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ABEDA-84AC-4F4C-8D83-DED7D87A79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74865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7F2C3-88B4-4D80-8D8D-12BCED5C53BA}" type="datetimeFigureOut">
              <a:rPr lang="ru-RU" smtClean="0"/>
              <a:t>27.04.2024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ABEDA-84AC-4F4C-8D83-DED7D87A79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03325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7F2C3-88B4-4D80-8D8D-12BCED5C53BA}" type="datetimeFigureOut">
              <a:rPr lang="ru-RU" smtClean="0"/>
              <a:t>27.04.2024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ABEDA-84AC-4F4C-8D83-DED7D87A79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19581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7F2C3-88B4-4D80-8D8D-12BCED5C53BA}" type="datetimeFigureOut">
              <a:rPr lang="ru-RU" smtClean="0"/>
              <a:t>27.04.2024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ABEDA-84AC-4F4C-8D83-DED7D87A79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11106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E7F2C3-88B4-4D80-8D8D-12BCED5C53BA}" type="datetimeFigureOut">
              <a:rPr lang="ru-RU" smtClean="0"/>
              <a:t>27.04.2024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6ABEDA-84AC-4F4C-8D83-DED7D87A79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70989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B21A5942-817C-45FF-8F07-B6644C67384B}"/>
              </a:ext>
            </a:extLst>
          </p:cNvPr>
          <p:cNvSpPr/>
          <p:nvPr/>
        </p:nvSpPr>
        <p:spPr>
          <a:xfrm>
            <a:off x="2999816" y="3269931"/>
            <a:ext cx="156004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награждается</a:t>
            </a:r>
            <a:endParaRPr lang="ru-RU" sz="1600" dirty="0"/>
          </a:p>
        </p:txBody>
      </p:sp>
      <p:sp>
        <p:nvSpPr>
          <p:cNvPr id="9" name="Заголовок 1">
            <a:extLst>
              <a:ext uri="{FF2B5EF4-FFF2-40B4-BE49-F238E27FC236}">
                <a16:creationId xmlns="" xmlns:a16="http://schemas.microsoft.com/office/drawing/2014/main" id="{C1C288C9-938D-47CF-AC2F-F2F0C34547EC}"/>
              </a:ext>
            </a:extLst>
          </p:cNvPr>
          <p:cNvSpPr txBox="1">
            <a:spLocks/>
          </p:cNvSpPr>
          <p:nvPr/>
        </p:nvSpPr>
        <p:spPr>
          <a:xfrm>
            <a:off x="566976" y="3948050"/>
            <a:ext cx="6425724" cy="2914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75593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96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Имя ФАМИЛИЯ</a:t>
            </a:r>
          </a:p>
        </p:txBody>
      </p:sp>
      <p:sp>
        <p:nvSpPr>
          <p:cNvPr id="10" name="Заголовок 1">
            <a:extLst>
              <a:ext uri="{FF2B5EF4-FFF2-40B4-BE49-F238E27FC236}">
                <a16:creationId xmlns="" xmlns:a16="http://schemas.microsoft.com/office/drawing/2014/main" id="{8740C153-DA4F-4BF9-ABCF-9AC60EC02D8E}"/>
              </a:ext>
            </a:extLst>
          </p:cNvPr>
          <p:cNvSpPr txBox="1">
            <a:spLocks/>
          </p:cNvSpPr>
          <p:nvPr/>
        </p:nvSpPr>
        <p:spPr>
          <a:xfrm>
            <a:off x="862540" y="6247904"/>
            <a:ext cx="1871424" cy="8918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75593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96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ru-RU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Должность</a:t>
            </a:r>
            <a:br>
              <a:rPr lang="ru-RU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на несколько</a:t>
            </a:r>
            <a:br>
              <a:rPr lang="ru-RU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строк</a:t>
            </a:r>
          </a:p>
        </p:txBody>
      </p:sp>
      <p:sp>
        <p:nvSpPr>
          <p:cNvPr id="11" name="Заголовок 1">
            <a:extLst>
              <a:ext uri="{FF2B5EF4-FFF2-40B4-BE49-F238E27FC236}">
                <a16:creationId xmlns="" xmlns:a16="http://schemas.microsoft.com/office/drawing/2014/main" id="{A99FF600-3962-4AC5-84FF-AFE18794A0BC}"/>
              </a:ext>
            </a:extLst>
          </p:cNvPr>
          <p:cNvSpPr txBox="1">
            <a:spLocks/>
          </p:cNvSpPr>
          <p:nvPr/>
        </p:nvSpPr>
        <p:spPr>
          <a:xfrm>
            <a:off x="4926539" y="6765140"/>
            <a:ext cx="1991498" cy="36945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75593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96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ru-RU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И. О. Фамилия</a:t>
            </a:r>
          </a:p>
        </p:txBody>
      </p:sp>
      <p:sp>
        <p:nvSpPr>
          <p:cNvPr id="17" name="Заголовок 1">
            <a:extLst>
              <a:ext uri="{FF2B5EF4-FFF2-40B4-BE49-F238E27FC236}">
                <a16:creationId xmlns="" xmlns:a16="http://schemas.microsoft.com/office/drawing/2014/main" id="{FC309363-283B-44C5-A33D-8031A832F074}"/>
              </a:ext>
            </a:extLst>
          </p:cNvPr>
          <p:cNvSpPr txBox="1">
            <a:spLocks/>
          </p:cNvSpPr>
          <p:nvPr/>
        </p:nvSpPr>
        <p:spPr>
          <a:xfrm>
            <a:off x="566976" y="4610512"/>
            <a:ext cx="6425724" cy="8918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75593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96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текст благодарности</a:t>
            </a:r>
            <a:br>
              <a:rPr lang="ru-RU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на несколько строк без переносов,</a:t>
            </a:r>
            <a:br>
              <a:rPr lang="ru-RU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 форматированием по центру</a:t>
            </a:r>
            <a:br>
              <a:rPr lang="ru-RU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8" name="Заголовок 1">
            <a:extLst>
              <a:ext uri="{FF2B5EF4-FFF2-40B4-BE49-F238E27FC236}">
                <a16:creationId xmlns="" xmlns:a16="http://schemas.microsoft.com/office/drawing/2014/main" id="{BAD1422D-F3E0-4D36-8770-CAB1D588C80A}"/>
              </a:ext>
            </a:extLst>
          </p:cNvPr>
          <p:cNvSpPr txBox="1">
            <a:spLocks/>
          </p:cNvSpPr>
          <p:nvPr/>
        </p:nvSpPr>
        <p:spPr>
          <a:xfrm>
            <a:off x="3713019" y="10256486"/>
            <a:ext cx="3435926" cy="30991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75593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96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ru-RU" sz="12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Санкт-Петербург  </a:t>
            </a:r>
            <a:r>
              <a:rPr lang="en-US" sz="12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|  2020</a:t>
            </a:r>
            <a:r>
              <a:rPr lang="ru-RU" sz="12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| spbu.ru</a:t>
            </a:r>
            <a:endParaRPr lang="ru-RU" sz="12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55580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CD8C519613280949AA22B76DC3D9D7B2" ma:contentTypeVersion="17" ma:contentTypeDescription="Создание документа." ma:contentTypeScope="" ma:versionID="c1aee2efb7f4004aed17619c1a5733c5">
  <xsd:schema xmlns:xsd="http://www.w3.org/2001/XMLSchema" xmlns:xs="http://www.w3.org/2001/XMLSchema" xmlns:p="http://schemas.microsoft.com/office/2006/metadata/properties" xmlns:ns1="http://schemas.microsoft.com/sharepoint/v3" xmlns:ns2="9a63fdcb-41de-41b7-a29c-51f72461a67b" xmlns:ns3="02abcde4-0d41-4d92-9ad7-003839eabdeb" targetNamespace="http://schemas.microsoft.com/office/2006/metadata/properties" ma:root="true" ma:fieldsID="3d5820956cb7eaded5206240577e0de0" ns1:_="" ns2:_="" ns3:_="">
    <xsd:import namespace="http://schemas.microsoft.com/sharepoint/v3"/>
    <xsd:import namespace="9a63fdcb-41de-41b7-a29c-51f72461a67b"/>
    <xsd:import namespace="02abcde4-0d41-4d92-9ad7-003839eabde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2" nillable="true" ma:displayName="Свойства единой политики соответствия требованиям" ma:hidden="true" ma:internalName="_ip_UnifiedCompliancePolicyProperties">
      <xsd:simpleType>
        <xsd:restriction base="dms:Note"/>
      </xsd:simpleType>
    </xsd:element>
    <xsd:element name="_ip_UnifiedCompliancePolicyUIAction" ma:index="13" nillable="true" ma:displayName="Действие с пользовательским интерфейсом в рамках единой политики соответствия требованиям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63fdcb-41de-41b7-a29c-51f72461a67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5" nillable="true" ma:taxonomy="true" ma:internalName="lcf76f155ced4ddcb4097134ff3c332f" ma:taxonomyFieldName="MediaServiceImageTags" ma:displayName="Теги изображений" ma:readOnly="false" ma:fieldId="{5cf76f15-5ced-4ddc-b409-7134ff3c332f}" ma:taxonomyMulti="true" ma:sspId="3dac30f7-4b6a-4d0c-a073-8dcd7cc3cb6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7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2abcde4-0d41-4d92-9ad7-003839eabdeb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Общий доступ с использованием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Совместно с подробностями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e50e6830-2c83-4f36-8696-426a14030bf5}" ma:internalName="TaxCatchAll" ma:showField="CatchAllData" ma:web="02abcde4-0d41-4d92-9ad7-003839eabde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  <TaxCatchAll xmlns="02abcde4-0d41-4d92-9ad7-003839eabdeb" xsi:nil="true"/>
    <lcf76f155ced4ddcb4097134ff3c332f xmlns="9a63fdcb-41de-41b7-a29c-51f72461a67b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EA281CED-5637-40CE-A7F6-79088021860B}"/>
</file>

<file path=customXml/itemProps2.xml><?xml version="1.0" encoding="utf-8"?>
<ds:datastoreItem xmlns:ds="http://schemas.openxmlformats.org/officeDocument/2006/customXml" ds:itemID="{2AA89740-036F-42A4-91FD-DCDA3FDF181A}"/>
</file>

<file path=customXml/itemProps3.xml><?xml version="1.0" encoding="utf-8"?>
<ds:datastoreItem xmlns:ds="http://schemas.openxmlformats.org/officeDocument/2006/customXml" ds:itemID="{F88EAFC0-A89D-4C9D-972B-31CA19BE1690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34</TotalTime>
  <Words>16</Words>
  <Application>Microsoft Office PowerPoint</Application>
  <PresentationFormat>Произвольный</PresentationFormat>
  <Paragraphs>6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Open Sans</vt:lpstr>
      <vt:lpstr>Тема Office</vt:lpstr>
      <vt:lpstr>Презентация PowerPoint</vt:lpstr>
    </vt:vector>
  </TitlesOfParts>
  <Company>Hewlett-Packard Company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Лапшина Надежда Сергеевна</dc:creator>
  <cp:lastModifiedBy>Данилина Арина Сергеевна</cp:lastModifiedBy>
  <cp:revision>14</cp:revision>
  <dcterms:created xsi:type="dcterms:W3CDTF">2020-03-04T09:15:11Z</dcterms:created>
  <dcterms:modified xsi:type="dcterms:W3CDTF">2024-04-27T10:07:30Z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0x010100CD8C519613280949AA22B76DC3D9D7B2</vt:lpwstr>
  </property>
</Properties>
</file>